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316" r:id="rId2"/>
    <p:sldId id="318" r:id="rId3"/>
    <p:sldId id="317" r:id="rId4"/>
  </p:sldIdLst>
  <p:sldSz cx="9144000" cy="6858000" type="screen4x3"/>
  <p:notesSz cx="6858000" cy="92964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 autoAdjust="0"/>
    <p:restoredTop sz="92073" autoAdjust="0"/>
  </p:normalViewPr>
  <p:slideViewPr>
    <p:cSldViewPr>
      <p:cViewPr varScale="1">
        <p:scale>
          <a:sx n="118" d="100"/>
          <a:sy n="118" d="100"/>
        </p:scale>
        <p:origin x="8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9511E1A-7D56-5747-98C8-ED60FFB997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0E54A78-AF99-634F-BA2A-F16CA1E1EE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56EDF19-668D-3146-BF34-8256DE45E7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BFBC5C2-5F05-4C42-B327-458D4D26D4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7E5B6E-D45B-1A47-B80E-A07733F1B68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C61207E-F931-5745-A312-79DB492F02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7B20B94-14EB-E648-B415-3E5D955635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419394B-E5DA-F149-BA64-4093A00643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F6F66D9-BD21-4740-ACBB-A2C3052023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noProof="0"/>
              <a:t>Click to edit Master text styles</a:t>
            </a:r>
          </a:p>
          <a:p>
            <a:pPr lvl="1"/>
            <a:r>
              <a:rPr lang="nb-NO" altLang="nb-NO" noProof="0"/>
              <a:t>Second level</a:t>
            </a:r>
          </a:p>
          <a:p>
            <a:pPr lvl="2"/>
            <a:r>
              <a:rPr lang="nb-NO" altLang="nb-NO" noProof="0"/>
              <a:t>Third level</a:t>
            </a:r>
          </a:p>
          <a:p>
            <a:pPr lvl="3"/>
            <a:r>
              <a:rPr lang="nb-NO" altLang="nb-NO" noProof="0"/>
              <a:t>Fourth level</a:t>
            </a:r>
          </a:p>
          <a:p>
            <a:pPr lvl="4"/>
            <a:r>
              <a:rPr lang="nb-NO" altLang="nb-NO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DC20A35-9C0E-DD4F-9308-9AE8B8F1DF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016301B-BF43-004F-A328-10268AE07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79ADEB-B1AD-D14A-9767-8926589E192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nb-NO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 sz="2400" i="1"/>
            </a:lvl1pPr>
          </a:lstStyle>
          <a:p>
            <a:pPr lvl="0"/>
            <a:r>
              <a:rPr lang="en-US" altLang="nb-NO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E7833B-E9FB-5E45-96C1-559198CA2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7338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B581A6-2023-4B42-AA97-024D22744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AC5A12-DADC-E64E-BC0D-E9F7BC0C4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5F90-F19E-4847-92C2-3EC6BD46D8A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02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E72D96-6063-D34C-B40A-467EA2DBE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CB9C3D-1D83-9D4C-87BA-6195E2B38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8C0ECE-A1F6-9F44-A133-C22C2BD1E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9AF73-61DE-1F4D-B2D6-01D0F86BE76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1605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1981200"/>
            <a:ext cx="1943100" cy="3124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5676900" cy="3124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569666-36CF-BF4F-A412-7BDCBC1FB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8C34E6-01BE-6C47-B814-225A01594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444824-3AA9-3541-87D5-5C38C33D4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0894E-44EB-DE43-8D1C-66C1CAE5506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2817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B0D406-757E-A64E-8F91-EABF8E749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A64DCF-B8E0-D244-9FBA-4A96CA547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3F3543-46EC-0C45-8B6C-5D921D7ED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707D-F797-0D4E-8DA8-33D74055765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1081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E5A3AA-B7AD-464C-AB2C-91BD2C52D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BC6F40-B324-7B43-96ED-46081B2B7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026449-CA9B-1247-A745-F478E35E2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2B6B-7F07-D446-808D-BB27B06A8BA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6346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3200400"/>
            <a:ext cx="3810000" cy="1905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3810000" cy="1905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DCD06-4902-AB42-A6E2-820EF933F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4C6C8-0DF5-0F40-A4A4-5C80F4199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98C25E-5058-B340-ADCD-F03EA821C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9533-0307-F749-BD7A-E65D02AE974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3371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3088F1-3738-6440-A9E2-82E59B14F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D0E2E4-0455-C54E-877E-4AE4E7327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8CC622-8963-5747-9999-C563EDA11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B413-58E8-5646-972E-EFADD442691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3362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383F17-50EA-484A-8573-7AD65833B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51A49B-5BC3-9441-AB86-98C27534D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961B60-938C-C248-9F01-E572AD3D4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B1F5-0CA7-2644-869A-B70600671B3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2966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6E57EE-A0F9-5643-AF90-1344B6779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BB1BE7-EC8A-8542-8662-6F57C7416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3D831A-9618-EB4D-AD46-E5042A208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6005-5DDB-9D49-A144-BDBA988A499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0585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05736-3BC9-604A-A7F7-577056EE4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72F0F-BD2D-1444-8774-FAA9C51B9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6171B-3C47-6249-9D40-3BDB19B18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ADBF-3D94-9446-9620-A07C4547EA1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6408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BC4651-2D17-5F45-ABFB-62FB81751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BA58D-43F8-854F-BA60-AC6C75E14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DD9B34-F611-CB48-BB70-29B878758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C9318-BD3D-8147-AD62-50E2288BF9A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2495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74FBCE-05B6-B346-8AE5-C4A7B7952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Dette er en start på en presentasjon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D34339-9E75-0E4C-89DC-F868B7A8E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2004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369D895-6A7C-BA47-837B-6EBA5C19A1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270625"/>
            <a:ext cx="1295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B46658B-8DD1-AA40-A142-A2AAEC5B21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270625"/>
            <a:ext cx="1371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B73D604-FE58-A349-A685-B2250C1CDB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70625"/>
            <a:ext cx="1143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A64BD0F0-3E19-1849-9C18-9C86F057495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B206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20600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20600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20600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20600"/>
          </a:solidFill>
          <a:latin typeface="Trebuchet MS" panose="020B060302020202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20600"/>
          </a:solidFill>
          <a:latin typeface="Trebuchet MS" panose="020B060302020202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20600"/>
          </a:solidFill>
          <a:latin typeface="Trebuchet MS" panose="020B060302020202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20600"/>
          </a:solidFill>
          <a:latin typeface="Trebuchet MS" panose="020B060302020202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20600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Blip>
          <a:blip r:embed="rId14"/>
        </a:buBlip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Blip>
          <a:blip r:embed="rId15"/>
        </a:buBlip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18405"/>
        </a:buClr>
        <a:buSzPct val="35000"/>
        <a:buFont typeface="Wingdings" pitchFamily="2" charset="2"/>
        <a:buChar char="l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18405"/>
        </a:buClr>
        <a:buSzPct val="50000"/>
        <a:buFont typeface="Times" pitchFamily="2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E18405"/>
        </a:buClr>
        <a:buSzPct val="30000"/>
        <a:buFont typeface="Times" pitchFamily="2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4509532-ED20-2549-9FE7-51A376F06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008063"/>
          </a:xfrm>
        </p:spPr>
        <p:txBody>
          <a:bodyPr/>
          <a:lstStyle/>
          <a:p>
            <a:endParaRPr lang="nn-NO" altLang="nb-NO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A2A39E1B-C762-3844-8AAB-74093008C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36725"/>
            <a:ext cx="7772400" cy="33845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nn-NO" altLang="nb-NO" sz="4400" i="1"/>
              <a:t>«den eneste funksjonshemmningen som finnes er dårlige holdninger og mangel på kunnskap»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986E4A78-1B91-EB26-B408-A859F32FA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93371"/>
          </a:xfrm>
        </p:spPr>
        <p:txBody>
          <a:bodyPr/>
          <a:lstStyle/>
          <a:p>
            <a:pPr eaLnBrk="1" hangingPunct="1"/>
            <a:r>
              <a:rPr lang="nn-NO" altLang="nb-NO" dirty="0"/>
              <a:t>Randaberg 2000</a:t>
            </a:r>
          </a:p>
        </p:txBody>
      </p:sp>
      <p:pic>
        <p:nvPicPr>
          <p:cNvPr id="10242" name="Picture 4">
            <a:extLst>
              <a:ext uri="{FF2B5EF4-FFF2-40B4-BE49-F238E27FC236}">
                <a16:creationId xmlns:a16="http://schemas.microsoft.com/office/drawing/2014/main" id="{D9551153-99FA-A176-9794-7D796B73782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828800"/>
            <a:ext cx="65833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4509532-ED20-2549-9FE7-51A376F06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008063"/>
          </a:xfrm>
        </p:spPr>
        <p:txBody>
          <a:bodyPr/>
          <a:lstStyle/>
          <a:p>
            <a:r>
              <a:rPr lang="nn-NO" altLang="nb-NO" dirty="0"/>
              <a:t>Stavanger 2024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7F7D9D3-FD15-50E9-DB68-D6F0F47E0E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50A5C42A-A3D3-C3CB-0361-27647DD6B246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5800" y="1736725"/>
            <a:ext cx="777240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807FB-04D0-844F-5200-EAC6DF739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6071" y="1145617"/>
            <a:ext cx="47518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717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Presentation2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Presentation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13515</TotalTime>
  <Words>18</Words>
  <Application>Microsoft Macintosh PowerPoint</Application>
  <PresentationFormat>Skjermfremvisning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Arial</vt:lpstr>
      <vt:lpstr>Times</vt:lpstr>
      <vt:lpstr>Trebuchet MS</vt:lpstr>
      <vt:lpstr>Wingdings</vt:lpstr>
      <vt:lpstr>Presentation2</vt:lpstr>
      <vt:lpstr>PowerPoint-presentasjon</vt:lpstr>
      <vt:lpstr>Randaberg 2000</vt:lpstr>
      <vt:lpstr>Stavanger 2024</vt:lpstr>
    </vt:vector>
  </TitlesOfParts>
  <Company>Intility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Helene Holand</dc:creator>
  <cp:lastModifiedBy>Tom Tvedt</cp:lastModifiedBy>
  <cp:revision>186</cp:revision>
  <dcterms:created xsi:type="dcterms:W3CDTF">2006-03-13T10:32:05Z</dcterms:created>
  <dcterms:modified xsi:type="dcterms:W3CDTF">2024-04-15T05:24:15Z</dcterms:modified>
</cp:coreProperties>
</file>