
<file path=[Content_Types].xml><?xml version="1.0" encoding="utf-8"?>
<Types xmlns="http://schemas.openxmlformats.org/package/2006/content-types">
  <Default Extension="jpeg" ContentType="image/jpeg"/>
  <Default Extension="pdf" ContentType="application/pd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60" r:id="rId4"/>
    <p:sldId id="261" r:id="rId5"/>
    <p:sldId id="259" r:id="rId6"/>
  </p:sldIdLst>
  <p:sldSz cx="9144000" cy="6858000" type="screen4x3"/>
  <p:notesSz cx="6858000" cy="9144000"/>
  <p:defaultTextStyle>
    <a:defPPr>
      <a:defRPr lang="nn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CB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d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n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09584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225789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ikonet for å legge til et bilde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C6CB2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nn-NO"/>
          </a:p>
        </p:txBody>
      </p:sp>
      <p:sp>
        <p:nvSpPr>
          <p:cNvPr id="5" name="Tittel 1"/>
          <p:cNvSpPr>
            <a:spLocks noGrp="1"/>
          </p:cNvSpPr>
          <p:nvPr>
            <p:ph type="title"/>
          </p:nvPr>
        </p:nvSpPr>
        <p:spPr>
          <a:xfrm>
            <a:off x="457200" y="2691208"/>
            <a:ext cx="8229600" cy="1143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gendefinert oppse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endParaRPr lang="nn-NO"/>
          </a:p>
        </p:txBody>
      </p:sp>
      <p:pic>
        <p:nvPicPr>
          <p:cNvPr id="3" name="Bilde 2" descr="SAFO_logo_farge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1368901" y="2315209"/>
            <a:ext cx="6352562" cy="16019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2765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276521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111039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38653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3026299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238653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3026299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n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d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d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e 8"/>
          <p:cNvPicPr>
            <a:picLocks noChangeAspect="1"/>
          </p:cNvPicPr>
          <p:nvPr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5"/>
              <a:stretch>
                <a:fillRect/>
              </a:stretch>
            </p:blipFill>
          </mc:Choice>
          <mc:Fallback>
            <p:blipFill>
              <a:blip r:embed="rId16"/>
              <a:stretch>
                <a:fillRect/>
              </a:stretch>
            </p:blipFill>
          </mc:Fallback>
        </mc:AlternateContent>
        <p:spPr>
          <a:xfrm>
            <a:off x="276907" y="5973087"/>
            <a:ext cx="8593106" cy="669013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1417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2519422"/>
            <a:ext cx="8229600" cy="3453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n-NO"/>
          </a:p>
        </p:txBody>
      </p:sp>
      <p:pic>
        <p:nvPicPr>
          <p:cNvPr id="10" name="Bilde 9" descr="SAFO_logo_farge.eps"/>
          <p:cNvPicPr>
            <a:picLocks noChangeAspect="1"/>
          </p:cNvPicPr>
          <p:nvPr userDrawn="1"/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7"/>
              <a:stretch>
                <a:fillRect/>
              </a:stretch>
            </p:blipFill>
          </mc:Choice>
          <mc:Fallback>
            <p:blipFill>
              <a:blip r:embed="rId18"/>
              <a:stretch>
                <a:fillRect/>
              </a:stretch>
            </p:blipFill>
          </mc:Fallback>
        </mc:AlternateContent>
        <p:spPr>
          <a:xfrm>
            <a:off x="276913" y="255384"/>
            <a:ext cx="2539783" cy="64046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61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n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/>
              <a:t>ARENDALSUKA 2023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n-NO" dirty="0"/>
              <a:t>14. – 18. August 2023</a:t>
            </a:r>
          </a:p>
          <a:p>
            <a:r>
              <a:rPr lang="nn-NO" dirty="0"/>
              <a:t>(</a:t>
            </a:r>
            <a:r>
              <a:rPr lang="nn-NO" dirty="0" err="1"/>
              <a:t>Mandag</a:t>
            </a:r>
            <a:r>
              <a:rPr lang="nn-NO" dirty="0"/>
              <a:t> til fredag)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Dette vet vi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n-NO" dirty="0"/>
              <a:t>SAFO skal på Arendalsuka</a:t>
            </a:r>
          </a:p>
          <a:p>
            <a:r>
              <a:rPr lang="nn-NO" dirty="0"/>
              <a:t>SAFO skal gjennomføre minst et seminar</a:t>
            </a:r>
          </a:p>
          <a:p>
            <a:r>
              <a:rPr lang="nn-NO" dirty="0"/>
              <a:t>Vi har </a:t>
            </a:r>
            <a:r>
              <a:rPr lang="nn-NO" dirty="0" err="1"/>
              <a:t>allerede</a:t>
            </a:r>
            <a:r>
              <a:rPr lang="nn-NO" dirty="0"/>
              <a:t> rammeverket klar for det </a:t>
            </a:r>
            <a:r>
              <a:rPr lang="nn-NO" dirty="0" err="1"/>
              <a:t>ene</a:t>
            </a:r>
            <a:r>
              <a:rPr lang="nn-NO" dirty="0"/>
              <a:t> seminaret – Arbeidstittel: </a:t>
            </a:r>
            <a:r>
              <a:rPr lang="nb-NO" dirty="0"/>
              <a:t>Ekskludert i skolen, diskriminert i arbeidslivet – Funksjonshemmedes menneskerettigheter bryte</a:t>
            </a:r>
            <a:endParaRPr lang="nn-NO" dirty="0"/>
          </a:p>
          <a:p>
            <a:endParaRPr lang="nn-NO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D3759157-C26A-B3D7-B2E8-CE5B825F7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vet vi ikke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07572FC-BAA1-8B25-4050-57DEF03F1B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/>
              <a:t>Hvem vil være med i Arendal fra regioner og våre medlemsorganisasjoner</a:t>
            </a:r>
          </a:p>
          <a:p>
            <a:r>
              <a:rPr lang="nb-NO" dirty="0"/>
              <a:t>Praktisk – overnatting, hvor – evt. transport, hvordan?</a:t>
            </a:r>
          </a:p>
          <a:p>
            <a:r>
              <a:rPr lang="nb-NO" dirty="0" err="1"/>
              <a:t>Standsplass</a:t>
            </a:r>
            <a:r>
              <a:rPr lang="nb-NO" dirty="0"/>
              <a:t> i Arendal – hvor mange? </a:t>
            </a:r>
            <a:r>
              <a:rPr lang="nb-NO"/>
              <a:t>SAFO, NFU, NHF, FNDB?</a:t>
            </a:r>
          </a:p>
          <a:p>
            <a:r>
              <a:rPr lang="nb-NO" dirty="0"/>
              <a:t>Skal vi ha flere seminar og hva skal være tema?</a:t>
            </a:r>
          </a:p>
        </p:txBody>
      </p:sp>
    </p:spTree>
    <p:extLst>
      <p:ext uri="{BB962C8B-B14F-4D97-AF65-F5344CB8AC3E}">
        <p14:creationId xmlns:p14="http://schemas.microsoft.com/office/powerpoint/2010/main" val="639619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SAFO_powerpoint</Template>
  <TotalTime>63</TotalTime>
  <Words>103</Words>
  <Application>Microsoft Office PowerPoint</Application>
  <PresentationFormat>Skjermfremvisning (4:3)</PresentationFormat>
  <Paragraphs>12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Office-tema</vt:lpstr>
      <vt:lpstr>PowerPoint-presentasjon</vt:lpstr>
      <vt:lpstr>ARENDALSUKA 2023</vt:lpstr>
      <vt:lpstr>Dette vet vi</vt:lpstr>
      <vt:lpstr>Hva vet vi ikke</vt:lpstr>
      <vt:lpstr>PowerPoint-presentasjon</vt:lpstr>
    </vt:vector>
  </TitlesOfParts>
  <Company>Intility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Vigdis Endal</dc:creator>
  <cp:lastModifiedBy>Janne Skei</cp:lastModifiedBy>
  <cp:revision>2</cp:revision>
  <dcterms:created xsi:type="dcterms:W3CDTF">2014-02-12T19:37:56Z</dcterms:created>
  <dcterms:modified xsi:type="dcterms:W3CDTF">2023-01-29T08:18:16Z</dcterms:modified>
</cp:coreProperties>
</file>