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07"/>
  </p:normalViewPr>
  <p:slideViewPr>
    <p:cSldViewPr snapToGrid="0">
      <p:cViewPr varScale="1">
        <p:scale>
          <a:sx n="111" d="100"/>
          <a:sy n="111" d="100"/>
        </p:scale>
        <p:origin x="63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65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1/28/23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749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742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1/28/23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454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24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69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008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89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1/28/23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137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1/28/23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211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1/28/23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86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1/28/23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597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1/28/23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42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1/28/23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36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1/28/23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2463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DD94E14-E380-C111-164F-BD496E83A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Hvordan mobilisere unge kandidater til råd 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F1C5E16-4A49-5CA0-78D7-00A4D9FA9B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Mia Larsen Sveberg - NHFU</a:t>
            </a:r>
          </a:p>
        </p:txBody>
      </p:sp>
    </p:spTree>
    <p:extLst>
      <p:ext uri="{BB962C8B-B14F-4D97-AF65-F5344CB8AC3E}">
        <p14:creationId xmlns:p14="http://schemas.microsoft.com/office/powerpoint/2010/main" val="4111116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31258E-5C3D-7FD2-3830-E9684458D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Hvem er jeg?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DCB0BD8-4F3A-47A4-8FA5-B10109175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4818159" cy="3636511"/>
          </a:xfrm>
        </p:spPr>
        <p:txBody>
          <a:bodyPr/>
          <a:lstStyle/>
          <a:p>
            <a:r>
              <a:rPr lang="nb-NO" dirty="0"/>
              <a:t>Mia Larsen Sveberg</a:t>
            </a:r>
          </a:p>
          <a:p>
            <a:r>
              <a:rPr lang="nb-NO" dirty="0"/>
              <a:t>24 år fra Verdal</a:t>
            </a:r>
          </a:p>
          <a:p>
            <a:r>
              <a:rPr lang="nb-NO" dirty="0"/>
              <a:t>Nestleder i NHFU </a:t>
            </a:r>
          </a:p>
          <a:p>
            <a:r>
              <a:rPr lang="nb-NO" dirty="0"/>
              <a:t>Engasjert i likestillingskampen for funksjonshemmede </a:t>
            </a:r>
          </a:p>
          <a:p>
            <a:r>
              <a:rPr lang="nb-NO" dirty="0" err="1"/>
              <a:t>Idrettutøver</a:t>
            </a:r>
            <a:endParaRPr lang="nb-NO" dirty="0"/>
          </a:p>
          <a:p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D9AE51E8-60D3-A212-35B0-97DA19142B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9913" y="2480598"/>
            <a:ext cx="5080000" cy="337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88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4D9531-0E56-EAE8-AD5B-15575E91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Hvem er ungdommen?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41AA891-A7A6-5528-15DD-616310205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4401470" cy="3636511"/>
          </a:xfrm>
        </p:spPr>
        <p:txBody>
          <a:bodyPr/>
          <a:lstStyle/>
          <a:p>
            <a:r>
              <a:rPr lang="nb-NO" dirty="0"/>
              <a:t>Er aktive</a:t>
            </a:r>
          </a:p>
          <a:p>
            <a:r>
              <a:rPr lang="nb-NO" dirty="0"/>
              <a:t>Engasjerte</a:t>
            </a:r>
          </a:p>
          <a:p>
            <a:r>
              <a:rPr lang="nb-NO" dirty="0"/>
              <a:t>Går på skole</a:t>
            </a:r>
          </a:p>
          <a:p>
            <a:r>
              <a:rPr lang="nb-NO" dirty="0"/>
              <a:t>Driver med fritidsaktiviteter</a:t>
            </a:r>
          </a:p>
        </p:txBody>
      </p:sp>
    </p:spTree>
    <p:extLst>
      <p:ext uri="{BB962C8B-B14F-4D97-AF65-F5344CB8AC3E}">
        <p14:creationId xmlns:p14="http://schemas.microsoft.com/office/powerpoint/2010/main" val="917300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B7E54A-487A-82AD-2198-A4D4BE6CD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Frivillig eller honorert?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1A38C9D-0313-02E4-2CB7-A031C031B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5570513" cy="3636511"/>
          </a:xfrm>
        </p:spPr>
        <p:txBody>
          <a:bodyPr/>
          <a:lstStyle/>
          <a:p>
            <a:r>
              <a:rPr lang="nb-NO" dirty="0"/>
              <a:t>Dugnadsånden er ikke like sterk til dagens ungdom som den var før</a:t>
            </a:r>
          </a:p>
          <a:p>
            <a:r>
              <a:rPr lang="nb-NO" dirty="0"/>
              <a:t>Digitalt eller fysisk</a:t>
            </a:r>
          </a:p>
          <a:p>
            <a:r>
              <a:rPr lang="nb-NO" dirty="0"/>
              <a:t>I eller etter skoletiden</a:t>
            </a:r>
          </a:p>
        </p:txBody>
      </p:sp>
    </p:spTree>
    <p:extLst>
      <p:ext uri="{BB962C8B-B14F-4D97-AF65-F5344CB8AC3E}">
        <p14:creationId xmlns:p14="http://schemas.microsoft.com/office/powerpoint/2010/main" val="1581357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EC624A-DE60-6360-BF02-8C51F3627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Ikke undervurder ungdommen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D956FA2-677A-0EB4-010E-948732947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Sett de i jobb </a:t>
            </a:r>
          </a:p>
          <a:p>
            <a:r>
              <a:rPr lang="nb-NO" dirty="0"/>
              <a:t>Se på engasjementet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0137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n gjengis">
  <a:themeElements>
    <a:clrScheme name="Kan gjengis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Kan gjengis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Kan gjeng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{AA6DE828-E085-494D-992B-AE5A1F1F81C1}tf10001121</Template>
  <TotalTime>189</TotalTime>
  <Words>77</Words>
  <Application>Microsoft Macintosh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Kan gjengis</vt:lpstr>
      <vt:lpstr>Hvordan mobilisere unge kandidater til råd </vt:lpstr>
      <vt:lpstr>Hvem er jeg?</vt:lpstr>
      <vt:lpstr>Hvem er ungdommen?</vt:lpstr>
      <vt:lpstr>Frivillig eller honorert?</vt:lpstr>
      <vt:lpstr>Ikke undervurder ungdommen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Hvordan mobilisere unge kandidater til råd </dc:title>
  <dc:creator>Mia Larsen Sveberg</dc:creator>
  <cp:lastModifiedBy>Mia Larsen Sveberg</cp:lastModifiedBy>
  <cp:revision>1</cp:revision>
  <dcterms:created xsi:type="dcterms:W3CDTF">2023-01-28T09:38:12Z</dcterms:created>
  <dcterms:modified xsi:type="dcterms:W3CDTF">2023-01-28T12:47:17Z</dcterms:modified>
</cp:coreProperties>
</file>