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  <p:sldId id="256" r:id="rId4"/>
    <p:sldId id="260" r:id="rId5"/>
    <p:sldId id="259" r:id="rId6"/>
  </p:sldIdLst>
  <p:sldSz cx="9144000" cy="6858000" type="screen4x3"/>
  <p:notesSz cx="6858000" cy="9144000"/>
  <p:defaultTextStyle>
    <a:defPPr>
      <a:defRPr lang="nn-NO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CB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2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09584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225789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n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C6CB27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n-NO"/>
          </a:p>
        </p:txBody>
      </p:sp>
      <p:sp>
        <p:nvSpPr>
          <p:cNvPr id="5" name="Tittel 1"/>
          <p:cNvSpPr>
            <a:spLocks noGrp="1"/>
          </p:cNvSpPr>
          <p:nvPr>
            <p:ph type="title"/>
          </p:nvPr>
        </p:nvSpPr>
        <p:spPr>
          <a:xfrm>
            <a:off x="457200" y="2691208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n-NO"/>
          </a:p>
        </p:txBody>
      </p:sp>
      <p:pic>
        <p:nvPicPr>
          <p:cNvPr id="3" name="Bilde 2" descr="SAFO_logo_farge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368425" y="2314575"/>
            <a:ext cx="635317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276521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276521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110391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2386537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3026299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2386537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3026299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e 8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276225" y="5973763"/>
            <a:ext cx="8593138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1417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  <a:endParaRPr lang="nn-NO" smtClean="0"/>
          </a:p>
        </p:txBody>
      </p:sp>
      <p:sp>
        <p:nvSpPr>
          <p:cNvPr id="1028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2519363"/>
            <a:ext cx="8229600" cy="345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 smtClean="0"/>
          </a:p>
        </p:txBody>
      </p:sp>
      <p:pic>
        <p:nvPicPr>
          <p:cNvPr id="1029" name="Bilde 9" descr="SAFO_logo_farge.eps"/>
          <p:cNvPicPr>
            <a:picLocks noChangeAspect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76225" y="255588"/>
            <a:ext cx="2540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62" r:id="rId3"/>
    <p:sldLayoutId id="2147483663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  <p:sldLayoutId id="2147483652" r:id="rId12"/>
    <p:sldLayoutId id="2147483651" r:id="rId13"/>
  </p:sldLayoutIdLst>
  <p:timing>
    <p:tnLst>
      <p:par>
        <p:cTn id="1" dur="indefinite" restart="never" nodeType="tmRoot"/>
      </p:par>
    </p:tnLst>
  </p:timing>
  <p:txStyles>
    <p:titleStyle>
      <a:lvl1pPr algn="ctr" defTabSz="457200" rtl="0" fontAlgn="base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tel 1"/>
          <p:cNvSpPr>
            <a:spLocks noGrp="1"/>
          </p:cNvSpPr>
          <p:nvPr>
            <p:ph type="title"/>
          </p:nvPr>
        </p:nvSpPr>
        <p:spPr>
          <a:xfrm>
            <a:off x="457200" y="2690813"/>
            <a:ext cx="8229600" cy="1143000"/>
          </a:xfrm>
        </p:spPr>
        <p:txBody>
          <a:bodyPr/>
          <a:lstStyle/>
          <a:p>
            <a:r>
              <a:rPr lang="nn-NO" smtClean="0"/>
              <a:t>Velkommen til SAFO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 smtClean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nn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smtClean="0"/>
          </a:p>
        </p:txBody>
      </p:sp>
      <p:sp>
        <p:nvSpPr>
          <p:cNvPr id="18434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3</Words>
  <Application>Microsoft Office PowerPoint</Application>
  <PresentationFormat>Skjermfremvisning (4:3)</PresentationFormat>
  <Paragraphs>1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Office-tema</vt:lpstr>
      <vt:lpstr>PowerPoint-presentasjon</vt:lpstr>
      <vt:lpstr>Velkommen til SAFO</vt:lpstr>
      <vt:lpstr>PowerPoint-presentasjon</vt:lpstr>
      <vt:lpstr>PowerPoint-presentasjon</vt:lpstr>
      <vt:lpstr>PowerPoint-presentasjon</vt:lpstr>
    </vt:vector>
  </TitlesOfParts>
  <Company>Allegro Reklamebyrå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Erik Rastad</dc:creator>
  <cp:lastModifiedBy>Pia Ribsskog</cp:lastModifiedBy>
  <cp:revision>4</cp:revision>
  <dcterms:created xsi:type="dcterms:W3CDTF">2011-03-31T14:01:19Z</dcterms:created>
  <dcterms:modified xsi:type="dcterms:W3CDTF">2016-06-13T11:52:41Z</dcterms:modified>
</cp:coreProperties>
</file>