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6" r:id="rId4"/>
    <p:sldId id="260" r:id="rId5"/>
    <p:sldId id="259" r:id="rId6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958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25789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CB2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n-NO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269120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n-NO"/>
          </a:p>
        </p:txBody>
      </p:sp>
      <p:pic>
        <p:nvPicPr>
          <p:cNvPr id="3" name="Bilde 2" descr="SAFO_logo_farge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425" y="2314575"/>
            <a:ext cx="63531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765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765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1039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3865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302629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3865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302629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8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76225" y="5973763"/>
            <a:ext cx="85931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1417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nn-NO" smtClean="0"/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2519363"/>
            <a:ext cx="82296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smtClean="0"/>
          </a:p>
        </p:txBody>
      </p:sp>
      <p:pic>
        <p:nvPicPr>
          <p:cNvPr id="1029" name="Bilde 9" descr="SAFO_logo_farge.eps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76225" y="255588"/>
            <a:ext cx="2540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tel 1"/>
          <p:cNvSpPr>
            <a:spLocks noGrp="1"/>
          </p:cNvSpPr>
          <p:nvPr>
            <p:ph type="title"/>
          </p:nvPr>
        </p:nvSpPr>
        <p:spPr>
          <a:xfrm>
            <a:off x="457200" y="2690813"/>
            <a:ext cx="8229600" cy="1143000"/>
          </a:xfrm>
        </p:spPr>
        <p:txBody>
          <a:bodyPr/>
          <a:lstStyle/>
          <a:p>
            <a:r>
              <a:rPr lang="nn-NO" smtClean="0"/>
              <a:t>Velkommen til SAFO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nn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</Words>
  <Application>Microsoft Office PowerPoint</Application>
  <PresentationFormat>Skjermfremvisning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PowerPoint-presentasjon</vt:lpstr>
      <vt:lpstr>Velkommen til SAFO</vt:lpstr>
      <vt:lpstr>PowerPoint-presentasjon</vt:lpstr>
      <vt:lpstr>PowerPoint-presentasjon</vt:lpstr>
      <vt:lpstr>PowerPoint-presentasjon</vt:lpstr>
    </vt:vector>
  </TitlesOfParts>
  <Company>Allegro Reklamebyrå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Erik Rastad</dc:creator>
  <cp:lastModifiedBy>Pia Ribsskog</cp:lastModifiedBy>
  <cp:revision>4</cp:revision>
  <dcterms:created xsi:type="dcterms:W3CDTF">2011-03-31T14:01:19Z</dcterms:created>
  <dcterms:modified xsi:type="dcterms:W3CDTF">2016-06-13T11:52:41Z</dcterms:modified>
</cp:coreProperties>
</file>